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5221"/>
  </p:normalViewPr>
  <p:slideViewPr>
    <p:cSldViewPr snapToGrid="0" snapToObjects="1">
      <p:cViewPr varScale="1">
        <p:scale>
          <a:sx n="92" d="100"/>
          <a:sy n="92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99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372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67810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5519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37946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7669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743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5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56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898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16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717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99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810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71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9CF28-C813-6442-82A1-60373383E48E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BD2DCE1-EE5F-2C42-BBD6-096C792C5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49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5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1639957"/>
            <a:ext cx="8915399" cy="2262781"/>
          </a:xfrm>
        </p:spPr>
        <p:txBody>
          <a:bodyPr>
            <a:normAutofit/>
          </a:bodyPr>
          <a:lstStyle/>
          <a:p>
            <a:r>
              <a:rPr lang="en-US" dirty="0" smtClean="0"/>
              <a:t>HOSPITAL MANAGEMENT</a:t>
            </a:r>
            <a:br>
              <a:rPr lang="en-US" dirty="0" smtClean="0"/>
            </a:br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07504" y="4234040"/>
            <a:ext cx="8915399" cy="1751124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SET – 4</a:t>
            </a:r>
          </a:p>
          <a:p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INF 6210: Database Management Database Design </a:t>
            </a:r>
            <a:endParaRPr lang="en-US" b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Instructor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 Prof. </a:t>
            </a:r>
            <a:r>
              <a:rPr lang="en-US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Mutsalklisana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90122" y="44527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319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DATE &amp;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CurDate</a:t>
            </a:r>
            <a:r>
              <a:rPr lang="en-US" b="1" dirty="0"/>
              <a:t>()/</a:t>
            </a:r>
            <a:r>
              <a:rPr lang="en-US" b="1" dirty="0" err="1"/>
              <a:t>CurrentDate</a:t>
            </a:r>
            <a:r>
              <a:rPr lang="en-US" b="1" dirty="0"/>
              <a:t>() – get current date </a:t>
            </a:r>
            <a:r>
              <a:rPr lang="en-US" b="1" dirty="0" smtClean="0"/>
              <a:t></a:t>
            </a:r>
          </a:p>
          <a:p>
            <a:r>
              <a:rPr lang="en-US" b="1" dirty="0" err="1" smtClean="0"/>
              <a:t>CurTime</a:t>
            </a:r>
            <a:r>
              <a:rPr lang="en-US" b="1" dirty="0"/>
              <a:t>()/</a:t>
            </a:r>
            <a:r>
              <a:rPr lang="en-US" b="1" dirty="0" err="1"/>
              <a:t>CurrentTime</a:t>
            </a:r>
            <a:r>
              <a:rPr lang="en-US" b="1" dirty="0"/>
              <a:t>() – get current time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3680604"/>
            <a:ext cx="6901152" cy="73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4417204"/>
            <a:ext cx="6957364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89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DATE &amp;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Year(d)/Quarter(d)/Hour(t)/Minute(t)/Second(t</a:t>
            </a:r>
            <a:r>
              <a:rPr lang="en-US" b="1" dirty="0" smtClean="0"/>
              <a:t>)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r>
              <a:rPr lang="en-US" b="1" dirty="0"/>
              <a:t>Now()/</a:t>
            </a:r>
            <a:r>
              <a:rPr lang="en-US" b="1" dirty="0" err="1"/>
              <a:t>current_timestamp</a:t>
            </a:r>
            <a:r>
              <a:rPr lang="en-US" b="1" dirty="0"/>
              <a:t>()/</a:t>
            </a:r>
            <a:r>
              <a:rPr lang="en-US" b="1" dirty="0" err="1"/>
              <a:t>localtime</a:t>
            </a:r>
            <a:r>
              <a:rPr lang="en-US" b="1" dirty="0"/>
              <a:t>()/</a:t>
            </a:r>
            <a:r>
              <a:rPr lang="en-US" b="1" dirty="0" err="1"/>
              <a:t>sysdate</a:t>
            </a:r>
            <a:r>
              <a:rPr lang="en-US" b="1" dirty="0"/>
              <a:t>() – get current date and time </a:t>
            </a:r>
            <a:endParaRPr lang="en-US" b="1" dirty="0" smtClean="0"/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2746834"/>
            <a:ext cx="6527079" cy="4681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3214957"/>
            <a:ext cx="3791697" cy="6132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9212" y="5025108"/>
            <a:ext cx="4338061" cy="424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4959" y="5011254"/>
            <a:ext cx="3995873" cy="66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556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Version ()– get version of current </a:t>
            </a:r>
            <a:r>
              <a:rPr lang="en-US" b="1" dirty="0" smtClean="0"/>
              <a:t>database</a:t>
            </a:r>
            <a:endParaRPr lang="en-US" b="1" dirty="0"/>
          </a:p>
          <a:p>
            <a:r>
              <a:rPr lang="en-US" b="1" dirty="0" err="1" smtClean="0"/>
              <a:t>Connection_ID</a:t>
            </a:r>
            <a:r>
              <a:rPr lang="en-US" b="1" dirty="0"/>
              <a:t>() – get number of connections to the server  </a:t>
            </a:r>
            <a:endParaRPr lang="en-US" b="1" dirty="0" smtClean="0"/>
          </a:p>
          <a:p>
            <a:r>
              <a:rPr lang="en-US" b="1" dirty="0" smtClean="0"/>
              <a:t>Database</a:t>
            </a:r>
            <a:r>
              <a:rPr lang="en-US" b="1" dirty="0"/>
              <a:t>() /Schema() – get database name </a:t>
            </a:r>
            <a:endParaRPr lang="en-US" b="1" dirty="0" smtClean="0"/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159" y="3815195"/>
            <a:ext cx="7614805" cy="723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4741403"/>
            <a:ext cx="65532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75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2198" y="3284183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/>
              <a:t>THANK YOU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86074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DDL</a:t>
            </a:r>
          </a:p>
          <a:p>
            <a:r>
              <a:rPr lang="en-US" dirty="0" smtClean="0"/>
              <a:t>Functions</a:t>
            </a:r>
          </a:p>
          <a:p>
            <a:r>
              <a:rPr lang="en-US" smtClean="0"/>
              <a:t>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 smtClean="0"/>
              <a:t>DDL: Data Definition Language</a:t>
            </a:r>
          </a:p>
          <a:p>
            <a:r>
              <a:rPr lang="en-US" b="1" u="sng" dirty="0" smtClean="0"/>
              <a:t>DML: Data Manipulation Language</a:t>
            </a:r>
          </a:p>
          <a:p>
            <a:r>
              <a:rPr lang="en-US" dirty="0" smtClean="0"/>
              <a:t>TCL: Transaction Control Language</a:t>
            </a:r>
          </a:p>
          <a:p>
            <a:r>
              <a:rPr lang="en-US" dirty="0" smtClean="0"/>
              <a:t>DCL: Data Control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472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What </a:t>
            </a:r>
            <a:r>
              <a:rPr lang="en-US" b="1" dirty="0"/>
              <a:t>can it </a:t>
            </a:r>
            <a:r>
              <a:rPr lang="en-US" b="1" dirty="0" smtClean="0"/>
              <a:t>do?</a:t>
            </a:r>
            <a:endParaRPr lang="en-US" b="1" dirty="0"/>
          </a:p>
          <a:p>
            <a:r>
              <a:rPr lang="en-US" dirty="0" smtClean="0"/>
              <a:t>It </a:t>
            </a:r>
            <a:r>
              <a:rPr lang="en-US" dirty="0"/>
              <a:t>is used to alter database structure </a:t>
            </a:r>
          </a:p>
          <a:p>
            <a:r>
              <a:rPr lang="en-US" dirty="0" smtClean="0"/>
              <a:t>Create </a:t>
            </a:r>
            <a:r>
              <a:rPr lang="en-US" dirty="0"/>
              <a:t>database objects </a:t>
            </a:r>
          </a:p>
          <a:p>
            <a:r>
              <a:rPr lang="en-US" dirty="0" smtClean="0"/>
              <a:t>Update </a:t>
            </a:r>
            <a:r>
              <a:rPr lang="en-US" dirty="0"/>
              <a:t>database objects  </a:t>
            </a:r>
            <a:endParaRPr lang="en-US" dirty="0" smtClean="0"/>
          </a:p>
          <a:p>
            <a:r>
              <a:rPr lang="en-US" dirty="0" smtClean="0"/>
              <a:t>Delete </a:t>
            </a:r>
            <a:r>
              <a:rPr lang="en-US" dirty="0"/>
              <a:t>database objects 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8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Mathematical </a:t>
            </a:r>
          </a:p>
          <a:p>
            <a:r>
              <a:rPr lang="en-US" dirty="0" smtClean="0"/>
              <a:t>String</a:t>
            </a:r>
            <a:endParaRPr lang="en-US" dirty="0"/>
          </a:p>
          <a:p>
            <a:r>
              <a:rPr lang="en-US" dirty="0" smtClean="0"/>
              <a:t>Date/Time</a:t>
            </a:r>
            <a:endParaRPr lang="en-US" dirty="0"/>
          </a:p>
          <a:p>
            <a:r>
              <a:rPr lang="en-US" dirty="0" smtClean="0"/>
              <a:t>Conditional </a:t>
            </a:r>
            <a:endParaRPr lang="en-US" dirty="0"/>
          </a:p>
          <a:p>
            <a:r>
              <a:rPr lang="en-US" dirty="0" smtClean="0"/>
              <a:t>System Information </a:t>
            </a:r>
          </a:p>
          <a:p>
            <a:r>
              <a:rPr lang="en-US" dirty="0" smtClean="0"/>
              <a:t>Encryption</a:t>
            </a:r>
          </a:p>
          <a:p>
            <a:r>
              <a:rPr lang="en-US" dirty="0" smtClean="0"/>
              <a:t>Formatting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22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MATHEMATICAL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COUNT – To get the number of records in the </a:t>
            </a:r>
            <a:r>
              <a:rPr lang="en-US" b="1" dirty="0" smtClean="0"/>
              <a:t>tables</a:t>
            </a:r>
          </a:p>
          <a:p>
            <a:r>
              <a:rPr lang="en-US" dirty="0" smtClean="0"/>
              <a:t>The query is going to return the count of doctor based on their specialization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903" y="3271365"/>
            <a:ext cx="7874000" cy="1308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413" y="4850784"/>
            <a:ext cx="2899019" cy="185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MATHEMATICAL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MAX – </a:t>
            </a:r>
            <a:r>
              <a:rPr lang="en-US" b="1" dirty="0" smtClean="0"/>
              <a:t>To </a:t>
            </a:r>
            <a:r>
              <a:rPr lang="en-US" b="1" dirty="0"/>
              <a:t>get the maximum value of the records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The query is going to return the max of the patient name in the available list.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3480544"/>
            <a:ext cx="8194964" cy="5418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103" y="4251011"/>
            <a:ext cx="20574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5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MATHEMATICAL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AVG – To get the average value of the records: Numbers only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b="1" dirty="0"/>
              <a:t>ABS(x) – To get the absolute value of x.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2904811"/>
            <a:ext cx="6159500" cy="1117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2562" y="3019111"/>
            <a:ext cx="2108200" cy="889000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9211" y="5008906"/>
            <a:ext cx="5972897" cy="1206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2562" y="5008906"/>
            <a:ext cx="139182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2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Upper(x)/</a:t>
            </a:r>
            <a:r>
              <a:rPr lang="en-US" b="1" dirty="0" err="1"/>
              <a:t>Ucase</a:t>
            </a:r>
            <a:r>
              <a:rPr lang="en-US" b="1" dirty="0"/>
              <a:t>(x) – To convert all characters of x to upper </a:t>
            </a:r>
            <a:r>
              <a:rPr lang="en-US" b="1" dirty="0" smtClean="0"/>
              <a:t>case</a:t>
            </a:r>
          </a:p>
          <a:p>
            <a:r>
              <a:rPr lang="en-US" b="1" dirty="0" smtClean="0"/>
              <a:t>Lower(x</a:t>
            </a:r>
            <a:r>
              <a:rPr lang="en-US" b="1" dirty="0"/>
              <a:t>)/</a:t>
            </a:r>
            <a:r>
              <a:rPr lang="en-US" b="1" dirty="0" err="1"/>
              <a:t>Lcase</a:t>
            </a:r>
            <a:r>
              <a:rPr lang="en-US" b="1" dirty="0"/>
              <a:t>(x) – To convert all characters of x to lower case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is-IS" b="1" dirty="0" smtClean="0"/>
          </a:p>
          <a:p>
            <a:r>
              <a:rPr lang="is-IS" b="1" dirty="0" smtClean="0"/>
              <a:t>Strcmp(s1,s2</a:t>
            </a:r>
            <a:r>
              <a:rPr lang="is-IS" b="1" dirty="0"/>
              <a:t>) – Return s1 &gt; s2 ? 1 : s1 == s2 ? 0 :-1 </a:t>
            </a:r>
          </a:p>
          <a:p>
            <a:endParaRPr lang="en-US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3242397"/>
            <a:ext cx="5321733" cy="12243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1173" y="3002171"/>
            <a:ext cx="2699445" cy="1704802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9212" y="5383340"/>
            <a:ext cx="6582497" cy="10557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0160" y="5420293"/>
            <a:ext cx="1016000" cy="103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49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35</TotalTime>
  <Words>277</Words>
  <Application>Microsoft Macintosh PowerPoint</Application>
  <PresentationFormat>Widescreen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Century Gothic</vt:lpstr>
      <vt:lpstr>Wingdings 3</vt:lpstr>
      <vt:lpstr>Arial</vt:lpstr>
      <vt:lpstr>Wisp</vt:lpstr>
      <vt:lpstr>HOSPITAL MANAGEMENT SYSTEM</vt:lpstr>
      <vt:lpstr>Contents</vt:lpstr>
      <vt:lpstr>CATEGORIES</vt:lpstr>
      <vt:lpstr>DDL</vt:lpstr>
      <vt:lpstr>FUNCTIONS</vt:lpstr>
      <vt:lpstr>MATHEMATICAL</vt:lpstr>
      <vt:lpstr>MATHEMATICAL</vt:lpstr>
      <vt:lpstr>MATHEMATICAL</vt:lpstr>
      <vt:lpstr>STRING</vt:lpstr>
      <vt:lpstr>DATE &amp; TIME</vt:lpstr>
      <vt:lpstr>DATE &amp; TIME</vt:lpstr>
      <vt:lpstr>SYSTEM INFORMATION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HOSPITAL MANAGEMENT SYSTEM</dc:title>
  <dc:creator>Hari Charan Panjwani</dc:creator>
  <cp:lastModifiedBy>Hari Charan Panjwani</cp:lastModifiedBy>
  <cp:revision>21</cp:revision>
  <dcterms:created xsi:type="dcterms:W3CDTF">2015-12-17T03:01:10Z</dcterms:created>
  <dcterms:modified xsi:type="dcterms:W3CDTF">2015-12-17T08:45:57Z</dcterms:modified>
</cp:coreProperties>
</file>

<file path=docProps/thumbnail.jpeg>
</file>